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8" r:id="rId2"/>
    <p:sldId id="256" r:id="rId3"/>
    <p:sldId id="257" r:id="rId4"/>
    <p:sldId id="279" r:id="rId5"/>
    <p:sldId id="281" r:id="rId6"/>
    <p:sldId id="280" r:id="rId7"/>
    <p:sldId id="259" r:id="rId8"/>
    <p:sldId id="260" r:id="rId9"/>
    <p:sldId id="261" r:id="rId10"/>
    <p:sldId id="262" r:id="rId11"/>
    <p:sldId id="265" r:id="rId12"/>
    <p:sldId id="263" r:id="rId13"/>
    <p:sldId id="264" r:id="rId14"/>
    <p:sldId id="266" r:id="rId15"/>
    <p:sldId id="267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283" r:id="rId24"/>
    <p:sldId id="284" r:id="rId25"/>
    <p:sldId id="277" r:id="rId26"/>
    <p:sldId id="282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9" autoAdjust="0"/>
    <p:restoredTop sz="88099" autoAdjust="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2B81D-95E2-454E-AE4C-D95EB227E27C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07C30-F700-4392-98F1-491DCA9B1A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77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07C30-F700-4392-98F1-491DCA9B1AD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75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07C30-F700-4392-98F1-491DCA9B1AD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043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688A8A-29DB-4CA2-A970-2487EE8927F8}" type="datetimeFigureOut">
              <a:rPr lang="ru-RU" smtClean="0"/>
              <a:pPr/>
              <a:t>02.09.2017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36348D-C9E2-4172-B5FB-9B5B925C0BE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1845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Отчет </a:t>
            </a:r>
            <a:br>
              <a:rPr lang="ru-RU" b="1" dirty="0" smtClean="0"/>
            </a:br>
            <a:r>
              <a:rPr lang="ru-RU" b="1" dirty="0" smtClean="0"/>
              <a:t>о проделанной</a:t>
            </a:r>
            <a:br>
              <a:rPr lang="ru-RU" b="1" dirty="0" smtClean="0"/>
            </a:br>
            <a:r>
              <a:rPr lang="ru-RU" b="1" dirty="0" smtClean="0"/>
              <a:t>летней работе</a:t>
            </a:r>
            <a:r>
              <a:rPr lang="ru-RU" b="1" dirty="0"/>
              <a:t>, воспитателя Смирновой Л.С</a:t>
            </a:r>
            <a:r>
              <a:rPr lang="ru-RU" b="1" dirty="0" smtClean="0"/>
              <a:t>.,</a:t>
            </a:r>
            <a:br>
              <a:rPr lang="ru-RU" b="1" dirty="0" smtClean="0"/>
            </a:br>
            <a:r>
              <a:rPr lang="ru-RU" b="1" dirty="0" smtClean="0"/>
              <a:t> проведенной с детьми 2младшей группы «Вишенка» лето 2015 г.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105822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Этот гриб мы брать не станем, а в лесу его оставим!</a:t>
            </a:r>
            <a:endParaRPr lang="ru-RU" sz="3200" b="1" dirty="0"/>
          </a:p>
        </p:txBody>
      </p:sp>
      <p:pic>
        <p:nvPicPr>
          <p:cNvPr id="9218" name="Picture 2" descr="D:\USER\ЛЮБА\сочи 2014\теплоход\DSC04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032448" cy="533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USER\ЛЮБА\сочи 2014\теплоход\DSC04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7953"/>
            <a:ext cx="4248472" cy="514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Про опасные предметы говорили и про них  мы не забыли.</a:t>
            </a:r>
            <a:endParaRPr lang="ru-RU" sz="4000" b="1" dirty="0"/>
          </a:p>
        </p:txBody>
      </p:sp>
      <p:pic>
        <p:nvPicPr>
          <p:cNvPr id="10242" name="Picture 2" descr="D:\USER\ЛЮБА\сочи 2014\теплоход\DSC04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72816"/>
            <a:ext cx="4608512" cy="4565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D:\USER\ЛЮБА\сочи 2014\теплоход\DSC04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4104456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545854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07227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Про опасность в лесу, на дороге узнали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</a:t>
            </a:r>
            <a:endParaRPr lang="ru-RU" dirty="0"/>
          </a:p>
        </p:txBody>
      </p:sp>
      <p:pic>
        <p:nvPicPr>
          <p:cNvPr id="11266" name="Picture 2" descr="D:\USER\ЛЮБА\сочи 2014\теплоход\DSC04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2" y="1628800"/>
            <a:ext cx="3949410" cy="499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SER\ЛЮБА\сочи 2014\теплоход\DSC04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2224"/>
            <a:ext cx="4285973" cy="4903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2314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USER\ЛЮБА\сочи 2014\теплоход\DSC04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294443" cy="6405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1" name="Picture 3" descr="D:\USER\ЛЮБА\сочи 2014\теплоход\DSC04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458729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65564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Светофор и зебра- друзьями стали.</a:t>
            </a:r>
            <a:endParaRPr lang="ru-RU" b="1" dirty="0"/>
          </a:p>
        </p:txBody>
      </p:sp>
      <p:pic>
        <p:nvPicPr>
          <p:cNvPr id="13314" name="Picture 2" descr="D:\USER\ЛЮБА\сочи 2014\теплоход\DSC04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888432" cy="4920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USER\ЛЮБА\сочи 2014\теплоход\DSC04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499358" cy="505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6174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USER\ЛЮБА\сочи 2014\теплоход\DSC04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4536504" cy="6135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9" name="Picture 3" descr="D:\USER\ЛЮБА\сочи 2014\теплоход\DSC04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04664"/>
            <a:ext cx="4176463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043840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 бабушкой </a:t>
            </a:r>
            <a:r>
              <a:rPr lang="ru-RU" sz="2800" b="1" dirty="0" err="1"/>
              <a:t>З</a:t>
            </a:r>
            <a:r>
              <a:rPr lang="ru-RU" sz="2800" b="1" dirty="0" err="1" smtClean="0"/>
              <a:t>агадушкой</a:t>
            </a:r>
            <a:r>
              <a:rPr lang="ru-RU" sz="2800" b="1" dirty="0" smtClean="0"/>
              <a:t> в огород пришли, отгадки на грядках с овощами нашли .</a:t>
            </a:r>
            <a:endParaRPr lang="ru-RU" sz="2800" b="1" dirty="0"/>
          </a:p>
        </p:txBody>
      </p:sp>
      <p:pic>
        <p:nvPicPr>
          <p:cNvPr id="15362" name="Picture 2" descr="D:\USER\ЛЮБА\сочи 2014\теплоход\DSC04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438459" cy="540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USER\ЛЮБА\сочи 2014\теплоход\DSC04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075742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401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огород ходили, дедушке Егору редиску мы полили. </a:t>
            </a:r>
            <a:endParaRPr lang="ru-RU" dirty="0"/>
          </a:p>
        </p:txBody>
      </p:sp>
      <p:pic>
        <p:nvPicPr>
          <p:cNvPr id="16386" name="Picture 2" descr="D:\USER\ЛЮБА\сочи 2014\теплоход\DSC04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75" y="2026369"/>
            <a:ext cx="4752530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7" name="Picture 3" descr="D:\USER\ЛЮБА\сочи 2014\теплоход\DSC04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8542" y="2166314"/>
            <a:ext cx="4863330" cy="407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869086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На поле зашли пшеничные колоски нашли.</a:t>
            </a:r>
            <a:endParaRPr lang="ru-RU" b="1" dirty="0"/>
          </a:p>
        </p:txBody>
      </p:sp>
      <p:pic>
        <p:nvPicPr>
          <p:cNvPr id="17410" name="Picture 2" descr="D:\USER\ЛЮБА\сочи 2014\теплоход\DSC04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5"/>
            <a:ext cx="7416823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2743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Физкультурой занимались, не ленились, упражнялись.</a:t>
            </a:r>
            <a:endParaRPr lang="ru-RU" sz="3600" b="1" dirty="0"/>
          </a:p>
        </p:txBody>
      </p:sp>
      <p:pic>
        <p:nvPicPr>
          <p:cNvPr id="19458" name="Picture 2" descr="D:\USER\ЛЮБА\сочи 2014\теплоход\DSC04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1772816"/>
            <a:ext cx="4798499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USER\ЛЮБА\сочи 2014\теплоход\DSC04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1772816"/>
            <a:ext cx="4032448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65798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Добрый день, приветствуем всех вас! Группа « Вишенка» поведает рассказ: о том как лето проводили, о чём беседовали , куда ходили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USER\ЛЮБА\сочи 2014\теплоход\DSC04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184576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482" name="Picture 2" descr="D:\USER\ЛЮБА\сочи 2014\теплоход\DSC04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464496" cy="6336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USER\ЛЮБА\сочи 2014\теплоход\DSC04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20480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6190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Развлеченье проводили в гости к мячикам ходили.</a:t>
            </a:r>
            <a:endParaRPr lang="ru-RU" b="1" dirty="0"/>
          </a:p>
        </p:txBody>
      </p:sp>
      <p:pic>
        <p:nvPicPr>
          <p:cNvPr id="21506" name="Picture 2" descr="D:\USER\ЛЮБА\сочи 2014\теплоход\DSC04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006411" cy="540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USER\ЛЮБА\сочи 2014\теплоход\DSC04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57" y="1242508"/>
            <a:ext cx="4824536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29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/>
              <a:t>Там сидел лохматый пес, не догнал ребят  Барбос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2530" name="Picture 2" descr="D:\USER\ЛЮБА\сочи 2014\теплоход\DSC04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" y="1844824"/>
            <a:ext cx="4564329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USER\ЛЮБА\сочи 2014\теплоход\DSC04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2547" y="1700808"/>
            <a:ext cx="4321574" cy="4997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0498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После вкусного обеда ходили  ротик полоскать.</a:t>
            </a:r>
            <a:endParaRPr lang="ru-RU" sz="3200" b="1" dirty="0"/>
          </a:p>
        </p:txBody>
      </p:sp>
      <p:pic>
        <p:nvPicPr>
          <p:cNvPr id="1026" name="Picture 2" descr="D:\USER\ЛЮБА\сочи 2014\теплоход\DSC04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" y="1052736"/>
            <a:ext cx="4904509" cy="58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\ЛЮБА\сочи 2014\теплоход\DSC04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104456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65003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А потом в свои кроватки ложились отдыхать ребятки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D:\USER\ЛЮБА\сочи 2014\теплоход\DSC04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1772816"/>
            <a:ext cx="5352791" cy="47525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\ЛЮБА\сочи 2014\теплоход\DSC04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77772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384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Ну, а здесь мы просыпались и друг другу улыбались. Добрый день , пора вставать, свои ножки разминать .   </a:t>
            </a:r>
            <a:endParaRPr lang="ru-RU" sz="3200" b="1" dirty="0"/>
          </a:p>
        </p:txBody>
      </p:sp>
      <p:pic>
        <p:nvPicPr>
          <p:cNvPr id="3074" name="Picture 2" descr="D:\USER\ЛЮБА\сочи 2014\теплоход\DSC04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1916832"/>
            <a:ext cx="4990177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\ЛЮБА\сочи 2014\теплоход\DSC04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16" y="1916832"/>
            <a:ext cx="4404348" cy="4931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9558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Не </a:t>
            </a:r>
            <a:r>
              <a:rPr lang="ru-RU" sz="2800" b="1" dirty="0"/>
              <a:t>сидели мы на месте, все нам было </a:t>
            </a:r>
            <a:r>
              <a:rPr lang="ru-RU" sz="2800" b="1" dirty="0" smtClean="0"/>
              <a:t>интересно!</a:t>
            </a:r>
            <a:endParaRPr lang="ru-RU" sz="2800" dirty="0"/>
          </a:p>
        </p:txBody>
      </p:sp>
      <p:pic>
        <p:nvPicPr>
          <p:cNvPr id="4098" name="Picture 2" descr="D:\USER\ЛЮБА\сочи 2014\теплоход\DSC04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7400"/>
            <a:ext cx="4608512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\ЛЮБА\сочи 2014\теплоход\DSC04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56" y="1412776"/>
            <a:ext cx="434604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5126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\ЛЮБА\сочи 2014\теплоход\DSC04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408"/>
            <a:ext cx="4464496" cy="662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\ЛЮБА\сочи 2014\теплоход\DSC04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20480" cy="643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749294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\ЛЮБА\сочи 2014\теплоход\DSC04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" y="116633"/>
            <a:ext cx="4654483" cy="6741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\ЛЮБА\сочи 2014\теплоход\DSC04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23" y="129228"/>
            <a:ext cx="4355976" cy="6581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6554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USER\ЛЮБА\сочи 2014\теплоход\DSC04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38459" cy="6408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\ЛЮБА\сочи 2014\теплоход\DSC04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32448" cy="640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2795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908720"/>
            <a:ext cx="779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Летом  гуляли, цветы поливали.</a:t>
            </a:r>
          </a:p>
        </p:txBody>
      </p:sp>
      <p:pic>
        <p:nvPicPr>
          <p:cNvPr id="4" name="Picture 2" descr="D:\USER\ЛЮБА\сочи 2014\теплоход\DSC04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892672" cy="261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USER\ЛЮБА\сочи 2014\теплоход\DSC04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7"/>
            <a:ext cx="3693469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USER\ЛЮБА\сочи 2014\теплоход\DSC04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1" y="3933056"/>
            <a:ext cx="395443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4" name="Picture 6" descr="D:\USER\ЛЮБА\сочи 2014\теплоход\DSC04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44" y="3789040"/>
            <a:ext cx="396603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Скажем лету до свиданья</a:t>
            </a:r>
            <a:r>
              <a:rPr lang="ru-RU" dirty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/>
              <a:t>Всем спасибо за вниманье!</a:t>
            </a:r>
            <a:br>
              <a:rPr lang="ru-RU" sz="4400" b="1" dirty="0" smtClean="0"/>
            </a:b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D:\USER\ЛЮБА\сочи 2014\теплоход\DSC04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0" y="1268760"/>
            <a:ext cx="8568952" cy="542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6563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игры разные играли.</a:t>
            </a:r>
            <a:endParaRPr lang="ru-RU" dirty="0"/>
          </a:p>
        </p:txBody>
      </p:sp>
      <p:pic>
        <p:nvPicPr>
          <p:cNvPr id="3074" name="Picture 2" descr="D:\USER\ЛЮБА\сочи 2014\теплоход\DSC04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36713"/>
            <a:ext cx="403244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\ЛЮБА\сочи 2014\теплоход\DSC04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460851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\ЛЮБА\сочи 2014\теплоход\DSC04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540" y="3176972"/>
            <a:ext cx="3240360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\ЛЮБА\сочи 2014\теплоход\DSC04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28" y="3501009"/>
            <a:ext cx="4555127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USER\ЛЮБА\сочи 2014\теплоход\DSC04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68" y="989112"/>
            <a:ext cx="460851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6448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Свое здоровье укрепляли</a:t>
            </a:r>
            <a:endParaRPr lang="ru-RU" b="1" dirty="0"/>
          </a:p>
        </p:txBody>
      </p:sp>
      <p:pic>
        <p:nvPicPr>
          <p:cNvPr id="4098" name="Picture 2" descr="D:\USER\ЛЮБА\сочи 2014\теплоход\DSC04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5" y="1124744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\ЛЮБА\сочи 2014\теплоход\DSC04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352227" cy="276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\ЛЮБА\сочи 2014\теплоход\DSC04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3664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\ЛЮБА\сочи 2014\теплоход\DSC04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89" y="3833664"/>
            <a:ext cx="4642215" cy="2996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0294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Беседовали, чтоб много знали.</a:t>
            </a:r>
            <a:endParaRPr lang="ru-RU" b="1" dirty="0"/>
          </a:p>
        </p:txBody>
      </p:sp>
      <p:pic>
        <p:nvPicPr>
          <p:cNvPr id="5122" name="Picture 2" descr="D:\USER\ЛЮБА\сочи 2014\теплоход\DSC04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52737"/>
            <a:ext cx="410445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\ЛЮБА\сочи 2014\теплоход\DSC04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27" y="996039"/>
            <a:ext cx="480441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\ЛЮБА\сочи 2014\теплоход\DSC04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032448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125" name="Picture 5" descr="D:\USER\ЛЮБА\сочи 2014\теплоход\DSC04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212976"/>
            <a:ext cx="453650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434761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Говорили про цветы, узнали бывают они: садовые, луговые и полевые.</a:t>
            </a:r>
            <a:endParaRPr lang="ru-RU" sz="3600" b="1" dirty="0"/>
          </a:p>
        </p:txBody>
      </p:sp>
      <p:pic>
        <p:nvPicPr>
          <p:cNvPr id="6146" name="Picture 2" descr="D:\USER\ЛЮБА\сочи 2014\теплоход\DSC04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91680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\ЛЮБА\сочи 2014\теплоход\DSC04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84" y="1268760"/>
            <a:ext cx="4575564" cy="2786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\ЛЮБА\сочи 2014\теплоход\DSC04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08951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149" name="Picture 5" descr="D:\USER\ЛЮБА\сочи 2014\теплоход\DSC04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63999"/>
            <a:ext cx="4860032" cy="3250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Говорили про грибы, узнали бывают опасны они.</a:t>
            </a:r>
            <a:endParaRPr lang="ru-RU" b="1" dirty="0"/>
          </a:p>
        </p:txBody>
      </p:sp>
      <p:pic>
        <p:nvPicPr>
          <p:cNvPr id="7170" name="Picture 2" descr="D:\USER\ЛЮБА\сочи 2014\теплоход\DSC04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345353" cy="5416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\ЛЮБА\сочи 2014\теплоход\DSC04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57" y="1196752"/>
            <a:ext cx="4691143" cy="5573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USER\ЛЮБА\сочи 2014\теплоход\DSC043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92488" cy="5832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USER\ЛЮБА\сочи 2014\теплоход\DSC04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316094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962</TotalTime>
  <Words>226</Words>
  <Application>Microsoft Office PowerPoint</Application>
  <PresentationFormat>Экран (4:3)</PresentationFormat>
  <Paragraphs>26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Отчет  о проделанной летней работе, воспитателя Смирновой Л.С.,  проведенной с детьми 2младшей группы «Вишенка» лето 2015 г.</vt:lpstr>
      <vt:lpstr>Добрый день, приветствуем всех вас! Группа « Вишенка» поведает рассказ: о том как лето проводили, о чём беседовали , куда ходили.</vt:lpstr>
      <vt:lpstr>Слайд 3</vt:lpstr>
      <vt:lpstr>В игры разные играли.</vt:lpstr>
      <vt:lpstr>Свое здоровье укрепляли</vt:lpstr>
      <vt:lpstr>Беседовали, чтоб много знали.</vt:lpstr>
      <vt:lpstr>Говорили про цветы, узнали бывают они: садовые, луговые и полевые.</vt:lpstr>
      <vt:lpstr>Говорили про грибы, узнали бывают опасны они.</vt:lpstr>
      <vt:lpstr>Слайд 9</vt:lpstr>
      <vt:lpstr>Этот гриб мы брать не станем, а в лесу его оставим!</vt:lpstr>
      <vt:lpstr>Про опасные предметы говорили и про них  мы не забыли.</vt:lpstr>
      <vt:lpstr> Про опасность в лесу, на дороге узнали.</vt:lpstr>
      <vt:lpstr>Слайд 13</vt:lpstr>
      <vt:lpstr>Светофор и зебра- друзьями стали.</vt:lpstr>
      <vt:lpstr>Слайд 15</vt:lpstr>
      <vt:lpstr>С бабушкой Загадушкой в огород пришли, отгадки на грядках с овощами нашли .</vt:lpstr>
      <vt:lpstr>В огород ходили, дедушке Егору редиску мы полили. </vt:lpstr>
      <vt:lpstr> На поле зашли пшеничные колоски нашли.</vt:lpstr>
      <vt:lpstr>Физкультурой занимались, не ленились, упражнялись.</vt:lpstr>
      <vt:lpstr>Слайд 20</vt:lpstr>
      <vt:lpstr>Развлеченье проводили в гости к мячикам ходили.</vt:lpstr>
      <vt:lpstr> Там сидел лохматый пес, не догнал ребят  Барбос!</vt:lpstr>
      <vt:lpstr>После вкусного обеда ходили  ротик полоскать.</vt:lpstr>
      <vt:lpstr>А потом в свои кроватки ложились отдыхать ребятки.</vt:lpstr>
      <vt:lpstr>Ну, а здесь мы просыпались и друг другу улыбались. Добрый день , пора вставать, свои ножки разминать .   </vt:lpstr>
      <vt:lpstr>Не сидели мы на месте, все нам было интересно!</vt:lpstr>
      <vt:lpstr>Слайд 27</vt:lpstr>
      <vt:lpstr>Слайд 28</vt:lpstr>
      <vt:lpstr>Слайд 29</vt:lpstr>
      <vt:lpstr>Скажем лету до свиданья. Всем спасибо за вниманье!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Добрый день, приветствуем всех вас группа « Вишенка» поведает рассказ : отом как лето провод</dc:title>
  <dc:creator>777</dc:creator>
  <cp:lastModifiedBy>Luba</cp:lastModifiedBy>
  <cp:revision>84</cp:revision>
  <dcterms:created xsi:type="dcterms:W3CDTF">2014-09-01T17:11:35Z</dcterms:created>
  <dcterms:modified xsi:type="dcterms:W3CDTF">2017-09-02T10:16:37Z</dcterms:modified>
</cp:coreProperties>
</file>